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3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8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2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6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5119-B218-4B1E-A567-9DD41BA87F9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A420-933E-46DF-BCC6-B8111832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6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igh Tower Text" pitchFamily="18" charset="0"/>
              </a:rPr>
              <a:t>Please create 4 equations for </a:t>
            </a:r>
            <a:r>
              <a:rPr lang="en-US" i="1" dirty="0" smtClean="0">
                <a:latin typeface="High Tower Text" pitchFamily="18" charset="0"/>
              </a:rPr>
              <a:t>Rime of the Ancient Mariner</a:t>
            </a:r>
            <a:r>
              <a:rPr lang="en-US" dirty="0" smtClean="0">
                <a:latin typeface="High Tower Text" pitchFamily="18" charset="0"/>
              </a:rPr>
              <a:t>.</a:t>
            </a:r>
            <a:r>
              <a:rPr lang="en-US" sz="2800" dirty="0" smtClean="0">
                <a:latin typeface="High Tower Text" pitchFamily="18" charset="0"/>
              </a:rPr>
              <a:t/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>
                <a:latin typeface="High Tower Text" pitchFamily="18" charset="0"/>
              </a:rPr>
              <a:t/>
            </a:r>
            <a:br>
              <a:rPr lang="en-US" sz="2800" dirty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Create the equations in Microsoft Word-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>
                <a:latin typeface="High Tower Text" pitchFamily="18" charset="0"/>
              </a:rPr>
              <a:t/>
            </a:r>
            <a:br>
              <a:rPr lang="en-US" sz="2800" dirty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Landscape your page: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- Page Layout,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-Orientation,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-Landscape.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800" dirty="0">
                <a:latin typeface="High Tower Text" pitchFamily="18" charset="0"/>
              </a:rPr>
              <a:t/>
            </a:r>
            <a:br>
              <a:rPr lang="en-US" sz="2800" dirty="0">
                <a:latin typeface="High Tower Text" pitchFamily="18" charset="0"/>
              </a:rPr>
            </a:br>
            <a:r>
              <a:rPr lang="en-US" sz="2800" dirty="0" smtClean="0">
                <a:latin typeface="High Tower Text" pitchFamily="18" charset="0"/>
              </a:rPr>
              <a:t>Add any symbols using a black pen after printing.</a:t>
            </a:r>
            <a:br>
              <a:rPr lang="en-US" sz="2800" dirty="0" smtClean="0">
                <a:latin typeface="High Tower Text" pitchFamily="18" charset="0"/>
              </a:rPr>
            </a:br>
            <a:r>
              <a:rPr lang="en-US" sz="2000" dirty="0" smtClean="0">
                <a:latin typeface="High Tower Text" pitchFamily="18" charset="0"/>
              </a:rPr>
              <a:t>Have Name(s) and NOTHING else typed at top.</a:t>
            </a:r>
            <a:endParaRPr lang="en-US" sz="2000" dirty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r>
              <a:rPr lang="en-US" dirty="0" smtClean="0"/>
              <a:t>NASHLIBPR1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Please create 4 equations for Rime of the Ancient Mariner.  Create the equations in Microsoft Word-  Landscape your page: - Page Layout, -Orientation, -Landscape.  Add any symbols using a black pen after printing. Have Name(s) and NOTHING else typed at top.</vt:lpstr>
      <vt:lpstr>NASHLIBPR1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create 4 equations for Rime of the Ancient Mariner.  Create the equations in Microsoft Word-  Landscape your page: - Page Layout, -Orientation, -Landscape.  Add any symbols using a black pen after printing. Have Name(s) and NOTHING else typed at top.</dc:title>
  <dc:creator>Mooney, Thomas</dc:creator>
  <cp:lastModifiedBy>Mooney, Thomas</cp:lastModifiedBy>
  <cp:revision>3</cp:revision>
  <dcterms:created xsi:type="dcterms:W3CDTF">2013-02-07T17:37:10Z</dcterms:created>
  <dcterms:modified xsi:type="dcterms:W3CDTF">2013-02-07T19:17:17Z</dcterms:modified>
</cp:coreProperties>
</file>